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76" r:id="rId4"/>
    <p:sldId id="274" r:id="rId5"/>
    <p:sldId id="271" r:id="rId6"/>
    <p:sldId id="275" r:id="rId7"/>
    <p:sldId id="277" r:id="rId8"/>
    <p:sldId id="278" r:id="rId9"/>
    <p:sldId id="269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67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8" d="100"/>
          <a:sy n="98" d="100"/>
        </p:scale>
        <p:origin x="351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B7032-F0D6-4A01-845E-F640D5DCE90C}" type="datetimeFigureOut">
              <a:rPr lang="nl-NL" smtClean="0"/>
              <a:t>24-9-2018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A04F1-D7F4-4979-9173-69F0753CB5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7309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283F4-409C-46D2-91D2-63B8C7ACD8FD}" type="datetimeFigureOut">
              <a:rPr lang="nl-NL" smtClean="0"/>
              <a:t>24-9-2018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53137-850F-46E6-AE14-8CE704B1D5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882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VOFF</a:t>
            </a:r>
            <a:r>
              <a:rPr lang="nl-NL" baseline="0" dirty="0" smtClean="0"/>
              <a:t> = Stichting </a:t>
            </a:r>
            <a:r>
              <a:rPr lang="nl-NL" baseline="0" dirty="0" err="1" smtClean="0"/>
              <a:t>VeldOnderzoek</a:t>
            </a:r>
            <a:r>
              <a:rPr lang="nl-NL" baseline="0" dirty="0" smtClean="0"/>
              <a:t> Flora en Fauna</a:t>
            </a:r>
          </a:p>
          <a:p>
            <a:r>
              <a:rPr lang="nl-NL" baseline="0" dirty="0" smtClean="0"/>
              <a:t>PGO = Particuliere </a:t>
            </a:r>
            <a:r>
              <a:rPr lang="nl-NL" baseline="0" dirty="0" err="1" smtClean="0"/>
              <a:t>gegevensbeherende</a:t>
            </a:r>
            <a:r>
              <a:rPr lang="nl-NL" baseline="0" dirty="0" smtClean="0"/>
              <a:t> organisatie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53137-850F-46E6-AE14-8CE704B1D519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6555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VOFF</a:t>
            </a:r>
            <a:r>
              <a:rPr lang="nl-NL" baseline="0" dirty="0" smtClean="0"/>
              <a:t> = Stichting </a:t>
            </a:r>
            <a:r>
              <a:rPr lang="nl-NL" baseline="0" dirty="0" err="1" smtClean="0"/>
              <a:t>VeldOnderzoek</a:t>
            </a:r>
            <a:r>
              <a:rPr lang="nl-NL" baseline="0" dirty="0" smtClean="0"/>
              <a:t> Flora en Fauna</a:t>
            </a:r>
          </a:p>
          <a:p>
            <a:r>
              <a:rPr lang="nl-NL" baseline="0" dirty="0" smtClean="0"/>
              <a:t>PGO = Particuliere </a:t>
            </a:r>
            <a:r>
              <a:rPr lang="nl-NL" baseline="0" dirty="0" err="1" smtClean="0"/>
              <a:t>gegevensbeherende</a:t>
            </a:r>
            <a:r>
              <a:rPr lang="nl-NL" baseline="0" dirty="0" smtClean="0"/>
              <a:t> organisatie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53137-850F-46E6-AE14-8CE704B1D519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807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C7BFE-FE41-4138-927B-2FA7289682AA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5175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C7BFE-FE41-4138-927B-2FA7289682AA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979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C7BFE-FE41-4138-927B-2FA7289682AA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6504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C7BFE-FE41-4138-927B-2FA7289682AA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8670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C7BFE-FE41-4138-927B-2FA7289682AA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9969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53137-850F-46E6-AE14-8CE704B1D519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3645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45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 smtClean="0"/>
              <a:t>Klik op het pictogram in het midden om een achtergrondafbeelding toe te voegen (19,05 x 27 cm). </a:t>
            </a:r>
            <a:br>
              <a:rPr lang="nl-NL" dirty="0" smtClean="0"/>
            </a:br>
            <a:r>
              <a:rPr lang="nl-NL" dirty="0" smtClean="0"/>
              <a:t>Verplaats deze vervolgens naar de achtergrond om de tekst te typen.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76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05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81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 smtClean="0"/>
              <a:t>Klik op het pictogram in het midden om een achtergrondafbeelding toe te voegen (19,05 x 27 cm). </a:t>
            </a:r>
            <a:br>
              <a:rPr lang="nl-NL" dirty="0" smtClean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8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 smtClean="0"/>
              <a:t>Klik op het pictogram in het midden om een afbeelding toe te voegen (19,05 x 10 cm).</a:t>
            </a:r>
            <a:r>
              <a:rPr lang="nl-NL" sz="1600" dirty="0" smtClean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88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3600000" cy="4680000"/>
          </a:xfrm>
        </p:spPr>
        <p:txBody>
          <a:bodyPr/>
          <a:lstStyle/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6120000" y="0"/>
            <a:ext cx="36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 smtClean="0"/>
              <a:t>Klik op het pictogram in het midden om een afbeelding toe te voegen (19,05 x 10 cm).</a:t>
            </a:r>
            <a:r>
              <a:rPr lang="nl-NL" sz="1600" dirty="0" smtClean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9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7200000" cy="4680000"/>
          </a:xfrm>
        </p:spPr>
        <p:txBody>
          <a:bodyPr/>
          <a:lstStyle/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76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903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052000" y="1728000"/>
            <a:ext cx="7740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2569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2" r:id="rId3"/>
    <p:sldLayoutId id="2147483650" r:id="rId4"/>
    <p:sldLayoutId id="2147483653" r:id="rId5"/>
    <p:sldLayoutId id="2147483657" r:id="rId6"/>
    <p:sldLayoutId id="2147483654" r:id="rId7"/>
    <p:sldLayoutId id="2147483655" r:id="rId8"/>
    <p:sldLayoutId id="214748365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1E201F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-36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E201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rbroek@zone.colleg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283855" y="1025237"/>
            <a:ext cx="3754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Les 3 veldbiologie WL41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426073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720000" y="824800"/>
            <a:ext cx="8280000" cy="720000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Programma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4" name="Ondertitel 3"/>
          <p:cNvSpPr>
            <a:spLocks noGrp="1"/>
          </p:cNvSpPr>
          <p:nvPr>
            <p:ph type="subTitle" idx="1"/>
          </p:nvPr>
        </p:nvSpPr>
        <p:spPr>
          <a:xfrm>
            <a:off x="720000" y="2094271"/>
            <a:ext cx="8280000" cy="308732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>
                <a:solidFill>
                  <a:schemeClr val="tx1"/>
                </a:solidFill>
              </a:rPr>
              <a:t>Uitleg opdracht vogels herkennen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>
                <a:solidFill>
                  <a:schemeClr val="tx1"/>
                </a:solidFill>
              </a:rPr>
              <a:t>Aan de slag met de opdracht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41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720000" y="824800"/>
            <a:ext cx="8280000" cy="720000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Leerdoel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4" name="Ondertitel 3"/>
          <p:cNvSpPr>
            <a:spLocks noGrp="1"/>
          </p:cNvSpPr>
          <p:nvPr>
            <p:ph type="subTitle" idx="1"/>
          </p:nvPr>
        </p:nvSpPr>
        <p:spPr>
          <a:xfrm>
            <a:off x="720000" y="2094271"/>
            <a:ext cx="8280000" cy="308732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>
                <a:solidFill>
                  <a:schemeClr val="tx1"/>
                </a:solidFill>
              </a:rPr>
              <a:t>Aan het einde van de les kan je minimaal 10 verschillende vogelsoorten herkennen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48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vogels herkennen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6000" y="1656000"/>
            <a:ext cx="9148288" cy="4351338"/>
          </a:xfrm>
        </p:spPr>
        <p:txBody>
          <a:bodyPr>
            <a:normAutofit/>
          </a:bodyPr>
          <a:lstStyle/>
          <a:p>
            <a:r>
              <a:rPr lang="nl-NL" dirty="0" smtClean="0"/>
              <a:t>We verdelen de klas in vier groepen</a:t>
            </a:r>
          </a:p>
          <a:p>
            <a:endParaRPr lang="nl-NL" dirty="0" smtClean="0"/>
          </a:p>
          <a:p>
            <a:r>
              <a:rPr lang="nl-NL" dirty="0" smtClean="0"/>
              <a:t>Elke groep krijgt een lijstje met vogelsoorten</a:t>
            </a:r>
          </a:p>
          <a:p>
            <a:endParaRPr lang="nl-NL" dirty="0" smtClean="0"/>
          </a:p>
          <a:p>
            <a:r>
              <a:rPr lang="nl-NL" dirty="0" smtClean="0"/>
              <a:t>Zoek met behulp van de ANWB gids of internet op:</a:t>
            </a:r>
          </a:p>
          <a:p>
            <a:pPr marL="1485900" lvl="2" indent="-342900"/>
            <a:r>
              <a:rPr lang="nl-NL" dirty="0" smtClean="0"/>
              <a:t>Uiterlijke kenmerken </a:t>
            </a:r>
          </a:p>
          <a:p>
            <a:pPr marL="1485900" lvl="2" indent="-342900"/>
            <a:r>
              <a:rPr lang="nl-NL" dirty="0" smtClean="0"/>
              <a:t>Waar komt hij voor</a:t>
            </a:r>
          </a:p>
          <a:p>
            <a:pPr marL="1485900" lvl="2" indent="-342900"/>
            <a:r>
              <a:rPr lang="nl-NL" dirty="0" smtClean="0"/>
              <a:t>Foto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07183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</a:t>
            </a:r>
            <a:endParaRPr lang="nl-NL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8452467"/>
              </p:ext>
            </p:extLst>
          </p:nvPr>
        </p:nvGraphicFramePr>
        <p:xfrm>
          <a:off x="1026399" y="2179612"/>
          <a:ext cx="10418278" cy="377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Document" r:id="rId4" imgW="5758247" imgH="2088286" progId="Word.Document.12">
                  <p:embed/>
                </p:oleObj>
              </mc:Choice>
              <mc:Fallback>
                <p:oleObj name="Document" r:id="rId4" imgW="5758247" imgH="208828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26399" y="2179612"/>
                        <a:ext cx="10418278" cy="377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863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vogels herkennen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999" y="1656000"/>
            <a:ext cx="9738335" cy="4351338"/>
          </a:xfrm>
        </p:spPr>
        <p:txBody>
          <a:bodyPr>
            <a:normAutofit/>
          </a:bodyPr>
          <a:lstStyle/>
          <a:p>
            <a:r>
              <a:rPr lang="nl-NL" dirty="0" smtClean="0"/>
              <a:t>Op Cum Laude staat het voorbeeld in het Word bestand</a:t>
            </a:r>
          </a:p>
          <a:p>
            <a:endParaRPr lang="nl-NL" dirty="0" smtClean="0"/>
          </a:p>
          <a:p>
            <a:r>
              <a:rPr lang="nl-NL" dirty="0" smtClean="0"/>
              <a:t>Werk je vogelsoorten uit in dit bestand</a:t>
            </a:r>
          </a:p>
          <a:p>
            <a:endParaRPr lang="nl-NL" dirty="0" smtClean="0"/>
          </a:p>
          <a:p>
            <a:r>
              <a:rPr lang="nl-NL" dirty="0" smtClean="0"/>
              <a:t>Als je alle soorten hebt uitgewerkt dan mail je het bestand naar: </a:t>
            </a:r>
            <a:r>
              <a:rPr lang="nl-NL" dirty="0" err="1" smtClean="0">
                <a:hlinkClick r:id="rId3"/>
              </a:rPr>
              <a:t>rbroek@zone.college</a:t>
            </a:r>
            <a:r>
              <a:rPr lang="nl-NL" dirty="0" smtClean="0"/>
              <a:t> (1 bestand!)</a:t>
            </a:r>
          </a:p>
          <a:p>
            <a:endParaRPr lang="nl-NL" dirty="0" smtClean="0"/>
          </a:p>
          <a:p>
            <a:r>
              <a:rPr lang="nl-NL" dirty="0" smtClean="0"/>
              <a:t>Dan krijg je een uitgeprinte versie terug</a:t>
            </a:r>
          </a:p>
          <a:p>
            <a:endParaRPr lang="nl-NL" dirty="0" smtClean="0"/>
          </a:p>
          <a:p>
            <a:r>
              <a:rPr lang="nl-NL" dirty="0" smtClean="0"/>
              <a:t>Deze ga je vervolgens knippen (zie voorbeeld docent)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65616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vogels herkennen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6000" y="1351200"/>
            <a:ext cx="9738335" cy="4351338"/>
          </a:xfrm>
        </p:spPr>
        <p:txBody>
          <a:bodyPr>
            <a:normAutofit/>
          </a:bodyPr>
          <a:lstStyle/>
          <a:p>
            <a:r>
              <a:rPr lang="nl-NL" dirty="0"/>
              <a:t>Als alles geknipt is dan geef je alles aan een ander groepje zodat het andere groepje het weer in elkaar kan zetten. </a:t>
            </a:r>
          </a:p>
          <a:p>
            <a:endParaRPr lang="nl-NL" dirty="0" smtClean="0"/>
          </a:p>
          <a:p>
            <a:r>
              <a:rPr lang="nl-NL" dirty="0" smtClean="0"/>
              <a:t>Elk </a:t>
            </a:r>
            <a:r>
              <a:rPr lang="nl-NL" dirty="0"/>
              <a:t>volledig goed kaartje is een punt </a:t>
            </a:r>
            <a:r>
              <a:rPr lang="nl-NL" dirty="0">
                <a:sym typeface="Wingdings" panose="05000000000000000000" pitchFamily="2" charset="2"/>
              </a:rPr>
              <a:t> de makers doen de controle</a:t>
            </a:r>
            <a:endParaRPr lang="nl-NL" dirty="0"/>
          </a:p>
          <a:p>
            <a:endParaRPr lang="nl-NL" dirty="0" smtClean="0"/>
          </a:p>
          <a:p>
            <a:r>
              <a:rPr lang="nl-NL" dirty="0" smtClean="0"/>
              <a:t>Wie </a:t>
            </a:r>
            <a:r>
              <a:rPr lang="nl-NL" dirty="0"/>
              <a:t>de meeste punten heeft die wint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nl-NL" dirty="0" smtClean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391684"/>
              </p:ext>
            </p:extLst>
          </p:nvPr>
        </p:nvGraphicFramePr>
        <p:xfrm>
          <a:off x="8118246" y="2926080"/>
          <a:ext cx="4073754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580">
                  <a:extLst>
                    <a:ext uri="{9D8B030D-6E8A-4147-A177-3AD203B41FA5}">
                      <a16:colId xmlns:a16="http://schemas.microsoft.com/office/drawing/2014/main" val="908166049"/>
                    </a:ext>
                  </a:extLst>
                </a:gridCol>
                <a:gridCol w="3116174">
                  <a:extLst>
                    <a:ext uri="{9D8B030D-6E8A-4147-A177-3AD203B41FA5}">
                      <a16:colId xmlns:a16="http://schemas.microsoft.com/office/drawing/2014/main" val="294774203"/>
                    </a:ext>
                  </a:extLst>
                </a:gridCol>
              </a:tblGrid>
              <a:tr h="326980">
                <a:tc>
                  <a:txBody>
                    <a:bodyPr/>
                    <a:lstStyle/>
                    <a:p>
                      <a:r>
                        <a:rPr lang="nl-NL" dirty="0" smtClean="0"/>
                        <a:t>Ronde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Maker - speler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264762"/>
                  </a:ext>
                </a:extLst>
              </a:tr>
              <a:tr h="1062684">
                <a:tc>
                  <a:txBody>
                    <a:bodyPr/>
                    <a:lstStyle/>
                    <a:p>
                      <a:r>
                        <a:rPr lang="nl-NL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Groep</a:t>
                      </a:r>
                      <a:r>
                        <a:rPr lang="nl-NL" baseline="0" dirty="0" smtClean="0"/>
                        <a:t> 1 – groep 2</a:t>
                      </a:r>
                    </a:p>
                    <a:p>
                      <a:r>
                        <a:rPr lang="nl-NL" baseline="0" dirty="0" smtClean="0"/>
                        <a:t>Groep 2 – groep 3</a:t>
                      </a:r>
                    </a:p>
                    <a:p>
                      <a:r>
                        <a:rPr lang="nl-NL" baseline="0" dirty="0" smtClean="0"/>
                        <a:t>Groep 3 – groep 4</a:t>
                      </a:r>
                    </a:p>
                    <a:p>
                      <a:r>
                        <a:rPr lang="nl-NL" baseline="0" dirty="0" smtClean="0"/>
                        <a:t>Groep 4 – groep 1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834277"/>
                  </a:ext>
                </a:extLst>
              </a:tr>
              <a:tr h="1062684">
                <a:tc>
                  <a:txBody>
                    <a:bodyPr/>
                    <a:lstStyle/>
                    <a:p>
                      <a:r>
                        <a:rPr lang="nl-NL" dirty="0" smtClean="0"/>
                        <a:t>2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Groep 1 – groep</a:t>
                      </a:r>
                      <a:r>
                        <a:rPr lang="nl-NL" baseline="0" dirty="0" smtClean="0"/>
                        <a:t> 3</a:t>
                      </a:r>
                    </a:p>
                    <a:p>
                      <a:r>
                        <a:rPr lang="nl-NL" baseline="0" dirty="0" smtClean="0"/>
                        <a:t>Groep 2 – groep 4</a:t>
                      </a:r>
                    </a:p>
                    <a:p>
                      <a:r>
                        <a:rPr lang="nl-NL" baseline="0" dirty="0" smtClean="0"/>
                        <a:t>Groep 3 – groep 1</a:t>
                      </a:r>
                    </a:p>
                    <a:p>
                      <a:r>
                        <a:rPr lang="nl-NL" baseline="0" dirty="0" smtClean="0"/>
                        <a:t>Groep 4 – groep 2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696951"/>
                  </a:ext>
                </a:extLst>
              </a:tr>
              <a:tr h="1062684">
                <a:tc>
                  <a:txBody>
                    <a:bodyPr/>
                    <a:lstStyle/>
                    <a:p>
                      <a:r>
                        <a:rPr lang="nl-NL" dirty="0" smtClean="0"/>
                        <a:t>3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Groep 1 – groep 4</a:t>
                      </a:r>
                    </a:p>
                    <a:p>
                      <a:r>
                        <a:rPr lang="nl-NL" dirty="0" smtClean="0"/>
                        <a:t>Groep 2 – groep 1</a:t>
                      </a:r>
                    </a:p>
                    <a:p>
                      <a:r>
                        <a:rPr lang="nl-NL" dirty="0" smtClean="0"/>
                        <a:t>Groep 3</a:t>
                      </a:r>
                      <a:r>
                        <a:rPr lang="nl-NL" baseline="0" dirty="0" smtClean="0"/>
                        <a:t> – groep 2</a:t>
                      </a:r>
                    </a:p>
                    <a:p>
                      <a:r>
                        <a:rPr lang="nl-NL" baseline="0" dirty="0" smtClean="0"/>
                        <a:t>Groep 4 – groep 3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177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66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Groepsverdeling</a:t>
            </a:r>
            <a:endParaRPr lang="nl-NL" dirty="0"/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318546"/>
              </p:ext>
            </p:extLst>
          </p:nvPr>
        </p:nvGraphicFramePr>
        <p:xfrm>
          <a:off x="1052052" y="1656000"/>
          <a:ext cx="9107948" cy="446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987">
                  <a:extLst>
                    <a:ext uri="{9D8B030D-6E8A-4147-A177-3AD203B41FA5}">
                      <a16:colId xmlns:a16="http://schemas.microsoft.com/office/drawing/2014/main" val="2153241736"/>
                    </a:ext>
                  </a:extLst>
                </a:gridCol>
                <a:gridCol w="2276987">
                  <a:extLst>
                    <a:ext uri="{9D8B030D-6E8A-4147-A177-3AD203B41FA5}">
                      <a16:colId xmlns:a16="http://schemas.microsoft.com/office/drawing/2014/main" val="2059628175"/>
                    </a:ext>
                  </a:extLst>
                </a:gridCol>
                <a:gridCol w="2276987">
                  <a:extLst>
                    <a:ext uri="{9D8B030D-6E8A-4147-A177-3AD203B41FA5}">
                      <a16:colId xmlns:a16="http://schemas.microsoft.com/office/drawing/2014/main" val="1239772089"/>
                    </a:ext>
                  </a:extLst>
                </a:gridCol>
                <a:gridCol w="2276987">
                  <a:extLst>
                    <a:ext uri="{9D8B030D-6E8A-4147-A177-3AD203B41FA5}">
                      <a16:colId xmlns:a16="http://schemas.microsoft.com/office/drawing/2014/main" val="1434695029"/>
                    </a:ext>
                  </a:extLst>
                </a:gridCol>
              </a:tblGrid>
              <a:tr h="744940">
                <a:tc>
                  <a:txBody>
                    <a:bodyPr/>
                    <a:lstStyle/>
                    <a:p>
                      <a:r>
                        <a:rPr lang="nl-NL" dirty="0" smtClean="0"/>
                        <a:t>Groep 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Groep 2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Groep 3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Groep 4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829484"/>
                  </a:ext>
                </a:extLst>
              </a:tr>
              <a:tr h="744940">
                <a:tc>
                  <a:txBody>
                    <a:bodyPr/>
                    <a:lstStyle/>
                    <a:p>
                      <a:r>
                        <a:rPr lang="nl-NL" dirty="0" smtClean="0"/>
                        <a:t>Merel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Ken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Roald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Larissa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53581"/>
                  </a:ext>
                </a:extLst>
              </a:tr>
              <a:tr h="744940">
                <a:tc>
                  <a:txBody>
                    <a:bodyPr/>
                    <a:lstStyle/>
                    <a:p>
                      <a:r>
                        <a:rPr lang="nl-NL" dirty="0" smtClean="0"/>
                        <a:t>Zara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Wouter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Randy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 Lars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439394"/>
                  </a:ext>
                </a:extLst>
              </a:tr>
              <a:tr h="744940">
                <a:tc>
                  <a:txBody>
                    <a:bodyPr/>
                    <a:lstStyle/>
                    <a:p>
                      <a:r>
                        <a:rPr lang="nl-NL" dirty="0" smtClean="0"/>
                        <a:t>Bas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Serena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Robin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Jamie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490423"/>
                  </a:ext>
                </a:extLst>
              </a:tr>
              <a:tr h="744940">
                <a:tc>
                  <a:txBody>
                    <a:bodyPr/>
                    <a:lstStyle/>
                    <a:p>
                      <a:r>
                        <a:rPr lang="nl-NL" dirty="0" smtClean="0"/>
                        <a:t>Myrthe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Jasper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Inge-Maré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Ivar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096372"/>
                  </a:ext>
                </a:extLst>
              </a:tr>
              <a:tr h="744940">
                <a:tc>
                  <a:txBody>
                    <a:bodyPr/>
                    <a:lstStyle/>
                    <a:p>
                      <a:r>
                        <a:rPr lang="nl-NL" dirty="0" smtClean="0"/>
                        <a:t>Laura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Dennis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Wessel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Brian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994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15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4249780" y="2998284"/>
            <a:ext cx="2455819" cy="720000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Vragen?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90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roeneWel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 mbo zone.potx" id="{41061D1F-1185-4354-8CF2-3876C5B5F1B8}" vid="{E260D763-58C3-4031-9DE3-B4F45C2CAB39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 mbo zone</Template>
  <TotalTime>560</TotalTime>
  <Words>297</Words>
  <Application>Microsoft Office PowerPoint</Application>
  <PresentationFormat>Breedbeeld</PresentationFormat>
  <Paragraphs>88</Paragraphs>
  <Slides>9</Slides>
  <Notes>8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Kantoorthema</vt:lpstr>
      <vt:lpstr>Document</vt:lpstr>
      <vt:lpstr>PowerPoint-presentatie</vt:lpstr>
      <vt:lpstr>Programma</vt:lpstr>
      <vt:lpstr>Leerdoel</vt:lpstr>
      <vt:lpstr>Opdracht vogels herkennen</vt:lpstr>
      <vt:lpstr>Voorbeeld</vt:lpstr>
      <vt:lpstr>Opdracht vogels herkennen</vt:lpstr>
      <vt:lpstr>Opdracht vogels herkennen</vt:lpstr>
      <vt:lpstr>Groepsverdeling</vt:lpstr>
      <vt:lpstr>Vragen?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René Broek</dc:creator>
  <cp:lastModifiedBy>René Broek</cp:lastModifiedBy>
  <cp:revision>62</cp:revision>
  <dcterms:created xsi:type="dcterms:W3CDTF">2018-08-31T10:01:22Z</dcterms:created>
  <dcterms:modified xsi:type="dcterms:W3CDTF">2018-09-24T13:26:18Z</dcterms:modified>
</cp:coreProperties>
</file>